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63" r:id="rId4"/>
    <p:sldId id="265" r:id="rId5"/>
    <p:sldId id="267" r:id="rId6"/>
    <p:sldId id="268" r:id="rId7"/>
    <p:sldId id="269" r:id="rId8"/>
    <p:sldId id="270" r:id="rId9"/>
    <p:sldId id="271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4740A"/>
    <a:srgbClr val="D5E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6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E281-E72A-4F62-9126-EAF3E2B63F17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8B09-A679-41C3-91D1-BDE2E9C61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EA271-75C0-4388-8ED3-301653B6528F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E078A-6332-46DF-8E96-F43622EB5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C660-6018-4F76-92F0-F845707C1028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7F65-8FF2-48ED-80E4-D2E8D2E25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EAD4-6240-4646-9240-ACDD41AA87C3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1C69E-99A8-4EB2-8C85-381EEC3FA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206E-D0B5-4044-B168-10971075C733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09F82-7A9E-4CC2-BEBB-686758FAB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55D7-9378-4790-8063-86B2B72EAEE0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A0D2-E55D-48AC-8432-85AA23B56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0D27-8548-4531-B4A4-BBED34AA2821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245C-78FF-426C-A78D-0F07C3794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467B-05D2-4CD1-A33C-70D1169E144E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029D-5E8B-4089-9A0E-5DFD73355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F5EB-FBBF-4E6D-9836-A308F158F61F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8CE0D-90AC-44CA-94AD-B049B7187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B8EB-23A2-49DF-B48E-8AE803FB7227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849C-69D6-45F3-A79E-F19EB580B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81A4A-8210-4888-B8A7-4B4826B95B20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B82F-D42D-4952-8A22-22CBEA465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C4BF-FA49-4A50-A863-6B457C34663B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F92B3-5A64-496F-9AC1-0F098DFC3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10E9-0E2A-40E8-BBD5-06993F3489D6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A0B3F-E903-4BBA-A2E5-3710C8F2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9274-8CB0-49D1-A62C-5B68A1E63F2D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B985-0FAD-498A-AD1B-28DD7D1F4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0BC8F-094C-4F0F-8F45-00D959443943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B2954-038A-47FF-B73C-9A4079D38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E6CA-B4C1-4B33-AF09-0ABBD7004317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9E24-A117-402D-B18B-6E0BEA885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3431-9C5B-4844-918C-AF34893851C8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987E-D16F-4F30-B4DA-2C6E3A9D0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EB675C3-E835-4363-8745-65779F63345A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4B17DA6-C92B-479F-9B81-2A88ECC02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67" r:id="rId12"/>
    <p:sldLayoutId id="2147483655" r:id="rId13"/>
    <p:sldLayoutId id="2147483668" r:id="rId14"/>
    <p:sldLayoutId id="2147483654" r:id="rId15"/>
    <p:sldLayoutId id="2147483653" r:id="rId16"/>
    <p:sldLayoutId id="2147483652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50838" y="804863"/>
            <a:ext cx="11672887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uk-UA" altLang="ru-RU" sz="2400" b="1">
              <a:solidFill>
                <a:srgbClr val="0F496F"/>
              </a:solidFill>
              <a:latin typeface="Century Gothic" pitchFamily="34" charset="0"/>
            </a:endParaRPr>
          </a:p>
          <a:p>
            <a:pPr marL="285750" indent="-285750" algn="ctr"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uk-UA" altLang="ru-RU" sz="3600" b="1" i="1">
                <a:latin typeface="Arial Black" pitchFamily="34" charset="0"/>
              </a:rPr>
              <a:t>Інтернет – проект</a:t>
            </a:r>
            <a:br>
              <a:rPr lang="uk-UA" altLang="ru-RU" sz="3600" b="1" i="1">
                <a:latin typeface="Arial Black" pitchFamily="34" charset="0"/>
              </a:rPr>
            </a:br>
            <a:r>
              <a:rPr lang="uk-UA" altLang="ru-RU" sz="3600" b="1" i="1">
                <a:latin typeface="Arial Black" pitchFamily="34" charset="0"/>
              </a:rPr>
              <a:t>Ліги старшокласників</a:t>
            </a:r>
            <a:br>
              <a:rPr lang="uk-UA" altLang="ru-RU" sz="3600" b="1" i="1">
                <a:latin typeface="Arial Black" pitchFamily="34" charset="0"/>
              </a:rPr>
            </a:br>
            <a:r>
              <a:rPr lang="uk-UA" altLang="ru-RU" sz="3600">
                <a:latin typeface="Century Gothic" pitchFamily="34" charset="0"/>
              </a:rPr>
              <a:t/>
            </a:r>
            <a:br>
              <a:rPr lang="uk-UA" altLang="ru-RU" sz="3600">
                <a:latin typeface="Century Gothic" pitchFamily="34" charset="0"/>
              </a:rPr>
            </a:br>
            <a:r>
              <a:rPr lang="uk-UA" altLang="ru-RU" sz="3200" b="1">
                <a:solidFill>
                  <a:srgbClr val="D5E509"/>
                </a:solidFill>
                <a:latin typeface="Century Gothic" pitchFamily="34" charset="0"/>
              </a:rPr>
              <a:t>Ватутінської спеціалізованої школи І-ІІІ ступенів №1 </a:t>
            </a:r>
            <a:br>
              <a:rPr lang="uk-UA" altLang="ru-RU" sz="3200" b="1">
                <a:solidFill>
                  <a:srgbClr val="D5E509"/>
                </a:solidFill>
                <a:latin typeface="Century Gothic" pitchFamily="34" charset="0"/>
              </a:rPr>
            </a:br>
            <a:r>
              <a:rPr lang="uk-UA" altLang="ru-RU" sz="3200" b="1">
                <a:solidFill>
                  <a:srgbClr val="D5E509"/>
                </a:solidFill>
                <a:latin typeface="Century Gothic" pitchFamily="34" charset="0"/>
              </a:rPr>
              <a:t>Ватутінської міської ради Черкаської області</a:t>
            </a:r>
          </a:p>
          <a:p>
            <a:pPr marL="285750" indent="-285750" algn="ctr">
              <a:spcAft>
                <a:spcPts val="600"/>
              </a:spcAft>
              <a:buClr>
                <a:schemeClr val="tx1"/>
              </a:buClr>
              <a:buSzPct val="80000"/>
            </a:pPr>
            <a:endParaRPr lang="uk-UA" altLang="ru-RU" sz="3200" b="1">
              <a:solidFill>
                <a:srgbClr val="D5E509"/>
              </a:solidFill>
              <a:latin typeface="Century Gothic" pitchFamily="34" charset="0"/>
            </a:endParaRPr>
          </a:p>
          <a:p>
            <a:pPr marL="285750" indent="-285750" algn="ctr"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altLang="ru-RU" sz="5400" b="1" i="1">
                <a:latin typeface="Times New Roman" pitchFamily="18" charset="0"/>
              </a:rPr>
              <a:t>Гляди, не забудь – людиною будь!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 bwMode="auto">
          <a:xfrm>
            <a:off x="4786313" y="4081463"/>
            <a:ext cx="5876925" cy="22050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400" cap="none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</a:rPr>
              <a:t>ЗРОБИ ВСЕ ЩО МОЖЕШ, ЩОБ ЛЮДИ ВІДЧУВАЛИ, ЩО ЇХ ЛЮБЛЯТЬ</a:t>
            </a:r>
            <a:endParaRPr lang="ru-RU" sz="2400" cap="none" smtClean="0">
              <a:ln>
                <a:noFill/>
              </a:ln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2969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10338" y="254000"/>
            <a:ext cx="3954462" cy="3614738"/>
          </a:xfrm>
        </p:spPr>
      </p:pic>
      <p:pic>
        <p:nvPicPr>
          <p:cNvPr id="2969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900" y="396875"/>
            <a:ext cx="3817938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575" y="5024438"/>
            <a:ext cx="9952038" cy="15065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cap="none" smtClean="0">
                <a:ln>
                  <a:noFill/>
                </a:ln>
              </a:rPr>
              <a:t>БУДЬ ЩАСЛИВИМ!!!</a:t>
            </a:r>
            <a:endParaRPr lang="ru-RU" cap="none" smtClean="0">
              <a:ln>
                <a:noFill/>
              </a:ln>
            </a:endParaRPr>
          </a:p>
        </p:txBody>
      </p:sp>
      <p:pic>
        <p:nvPicPr>
          <p:cNvPr id="3072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8213" y="423863"/>
            <a:ext cx="7672387" cy="4900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3625" y="639763"/>
            <a:ext cx="10641013" cy="1527175"/>
          </a:xfrm>
        </p:spPr>
        <p:txBody>
          <a:bodyPr/>
          <a:lstStyle/>
          <a:p>
            <a:pPr eaLnBrk="1" hangingPunct="1"/>
            <a:r>
              <a:rPr lang="uk-UA" altLang="ru-RU" sz="4000" b="1" i="1" smtClean="0">
                <a:solidFill>
                  <a:srgbClr val="C00000"/>
                </a:solidFill>
                <a:latin typeface="Times New Roman" pitchFamily="18" charset="0"/>
              </a:rPr>
              <a:t>Мета: </a:t>
            </a:r>
          </a:p>
          <a:p>
            <a:pPr eaLnBrk="1" hangingPunct="1">
              <a:buFontTx/>
              <a:buChar char="-"/>
            </a:pPr>
            <a:r>
              <a:rPr lang="ru-RU" altLang="ru-RU" sz="2000" b="1" i="1" smtClean="0">
                <a:solidFill>
                  <a:srgbClr val="C00000"/>
                </a:solidFill>
              </a:rPr>
              <a:t> </a:t>
            </a:r>
            <a:r>
              <a:rPr lang="ru-RU" altLang="ru-RU" sz="3200" b="1" i="1" smtClean="0">
                <a:solidFill>
                  <a:srgbClr val="FFFF00"/>
                </a:solidFill>
                <a:latin typeface="Times New Roman" pitchFamily="18" charset="0"/>
              </a:rPr>
              <a:t>Виховувати в учнів прагнення бути чуйним до інших, формувати якості доброзичливої особистості;</a:t>
            </a:r>
          </a:p>
          <a:p>
            <a:pPr eaLnBrk="1" hangingPunct="1">
              <a:buFontTx/>
              <a:buChar char="-"/>
            </a:pPr>
            <a:r>
              <a:rPr lang="uk-UA" altLang="ru-RU" sz="3200" b="1" i="1" smtClean="0">
                <a:solidFill>
                  <a:srgbClr val="FFFF00"/>
                </a:solidFill>
                <a:latin typeface="Times New Roman" pitchFamily="18" charset="0"/>
              </a:rPr>
              <a:t> Формувати комунікативні навички між підлітками і представниками старшого покоління;</a:t>
            </a:r>
          </a:p>
          <a:p>
            <a:pPr eaLnBrk="1" hangingPunct="1"/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</a:rPr>
              <a:t>- </a:t>
            </a:r>
            <a:r>
              <a:rPr lang="ru-RU" sz="3200" b="1" i="1" smtClean="0">
                <a:solidFill>
                  <a:srgbClr val="FFFF00"/>
                </a:solidFill>
                <a:latin typeface="Arial" charset="0"/>
              </a:rPr>
              <a:t>Н</a:t>
            </a:r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</a:rPr>
              <a:t>адання допомоги людям, що перебувають у складних життєвих обставинах та потребують уваги.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49288" y="1001713"/>
            <a:ext cx="10842625" cy="1527175"/>
          </a:xfrm>
        </p:spPr>
        <p:txBody>
          <a:bodyPr anchor="t"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i="1" smtClean="0">
                <a:solidFill>
                  <a:srgbClr val="FFFF00"/>
                </a:solidFill>
                <a:latin typeface="Times New Roman" pitchFamily="18" charset="0"/>
              </a:rPr>
              <a:t>01 жовтня у</a:t>
            </a:r>
            <a: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  <a:t> всьому світі  щорічно відзначається міжнародний день людей похилого віку, а в Україні ­­­– ще й День ветерана. Це добре, світле і  дуже актуальне свято</a:t>
            </a:r>
            <a:r>
              <a:rPr lang="uk-UA" sz="2400" b="1" i="1" smtClean="0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	25 вересня, напередодні святкування Дня людей похилого віку та Дня ветерана,  відбулася зустріч учнів 7-А класу з мешканцями БО «Ватутінський центр  соціальної опіки «Дім милосердя», під час якої учні виступили з концертною програмою і  передали  подарунки  у вигляді речей першої необхідності зібрані учнівськими колективами закладу.</a:t>
            </a:r>
            <a:endParaRPr lang="ru-RU" sz="24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</a:rPr>
              <a:t>Натомість </a:t>
            </a: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мешканці закладу</a:t>
            </a: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</a:rPr>
              <a:t> подякували учням </a:t>
            </a: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школи</a:t>
            </a: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</a:rPr>
              <a:t> за доброзичливу атмосферу та піднесений настрій, </a:t>
            </a: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rgbClr val="FFFF00"/>
                </a:solidFill>
                <a:latin typeface="Times New Roman" pitchFamily="18" charset="0"/>
              </a:rPr>
              <a:t>який було створено для душі…  і запевнили що будуть раді бачити учнів в будь – який час. Натомість учні школи запевнили, що такі зустрічі будуть відбуватися щорічно і неодноразово.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ru-RU" sz="24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00075" y="4233863"/>
            <a:ext cx="5919788" cy="1527175"/>
          </a:xfrm>
        </p:spPr>
        <p:txBody>
          <a:bodyPr anchor="t"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i="1" smtClean="0">
                <a:solidFill>
                  <a:srgbClr val="FFFF00"/>
                </a:solidFill>
                <a:latin typeface="Times New Roman" pitchFamily="18" charset="0"/>
              </a:rPr>
              <a:t>У цьому світі стільки любові, що вистачить на всіх, потрібно лише вміти шукати.</a:t>
            </a:r>
            <a:endParaRPr lang="ru-RU" sz="2400" b="1" i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22530" name="Picture 3" descr="IMG_45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438" y="336550"/>
            <a:ext cx="4551362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IMG_45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2263" y="1206500"/>
            <a:ext cx="478155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466975" y="5111750"/>
            <a:ext cx="5919788" cy="1527175"/>
          </a:xfrm>
        </p:spPr>
        <p:txBody>
          <a:bodyPr anchor="t"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i="1" smtClean="0">
                <a:solidFill>
                  <a:srgbClr val="FFFF00"/>
                </a:solidFill>
                <a:latin typeface="Times New Roman" pitchFamily="18" charset="0"/>
              </a:rPr>
              <a:t>Єдине у світі, що має цінність, це діяльна душа.                            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i="1" smtClean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М.Емерсон</a:t>
            </a:r>
            <a:r>
              <a:rPr lang="uk-UA" smtClean="0"/>
              <a:t> </a:t>
            </a:r>
            <a:endParaRPr lang="ru-RU" smtClean="0"/>
          </a:p>
        </p:txBody>
      </p:sp>
      <p:pic>
        <p:nvPicPr>
          <p:cNvPr id="24578" name="Picture 3" descr="IMG_45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75" y="752475"/>
            <a:ext cx="5649913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IMG_45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47713"/>
            <a:ext cx="5608638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905125" y="5148263"/>
            <a:ext cx="5919788" cy="1527175"/>
          </a:xfrm>
        </p:spPr>
        <p:txBody>
          <a:bodyPr anchor="t"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Єдина цінність людини полягає в її здатності робити цей світ дещо краще.     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smtClean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   Ю. Ленг </a:t>
            </a:r>
            <a:endParaRPr lang="ru-RU" sz="24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25602" name="Picture 3" descr="IMG_45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75" y="339725"/>
            <a:ext cx="6169025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67013" y="4722813"/>
            <a:ext cx="5919787" cy="1527175"/>
          </a:xfrm>
        </p:spPr>
        <p:txBody>
          <a:bodyPr anchor="t"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i="1" smtClean="0">
                <a:solidFill>
                  <a:srgbClr val="FFFF00"/>
                </a:solidFill>
                <a:latin typeface="Times New Roman" pitchFamily="18" charset="0"/>
              </a:rPr>
              <a:t>Любов - це вогонь, яким необхідно поділитися.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uk-UA" sz="2400" b="1" i="1" smtClean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Г.Башляр.</a:t>
            </a:r>
            <a:endParaRPr lang="ru-RU" sz="2400" b="1" i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26626" name="Picture 3" descr="IMG_45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1425" y="406400"/>
            <a:ext cx="5686425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263775" y="5114925"/>
            <a:ext cx="8534400" cy="1506538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b="1" i="1" cap="none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</a:rPr>
              <a:t>Любов – це небесна краплина, яку Боги додають до чаші життя, щоб зменшити її гіркоту.</a:t>
            </a:r>
            <a:r>
              <a:rPr lang="uk-UA" sz="3200" cap="none" smtClean="0">
                <a:ln>
                  <a:noFill/>
                </a:ln>
              </a:rPr>
              <a:t> </a:t>
            </a:r>
            <a:endParaRPr lang="ru-RU" sz="3200" cap="none" smtClean="0">
              <a:ln>
                <a:noFill/>
              </a:ln>
            </a:endParaRPr>
          </a:p>
        </p:txBody>
      </p:sp>
      <p:pic>
        <p:nvPicPr>
          <p:cNvPr id="27650" name="Picture 4" descr="IMG_4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3113" y="325438"/>
            <a:ext cx="64389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274888" y="4964113"/>
            <a:ext cx="8534400" cy="1506537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b="1" i="1" cap="none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</a:rPr>
              <a:t>Любов робить неможливе можливим.</a:t>
            </a:r>
            <a:br>
              <a:rPr lang="uk-UA" sz="2400" b="1" i="1" cap="none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</a:rPr>
            </a:br>
            <a:r>
              <a:rPr lang="uk-UA" sz="2400" b="1" i="1" cap="none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</a:rPr>
              <a:t>                           Й Гете.</a:t>
            </a:r>
            <a:endParaRPr lang="ru-RU" sz="2400" b="1" i="1" cap="none" smtClean="0">
              <a:ln>
                <a:noFill/>
              </a:ln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28674" name="Picture 4" descr="IMG_45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55625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 descr="IMG_45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6188" y="528638"/>
            <a:ext cx="5437187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241</Words>
  <Application>Microsoft Office PowerPoint</Application>
  <PresentationFormat>Произвольный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Century Gothic</vt:lpstr>
      <vt:lpstr>Wingdings 3</vt:lpstr>
      <vt:lpstr>Calibri</vt:lpstr>
      <vt:lpstr>Arial Black</vt:lpstr>
      <vt:lpstr>Times New Roman</vt:lpstr>
      <vt:lpstr>Сектор</vt:lpstr>
      <vt:lpstr>Сектор</vt:lpstr>
      <vt:lpstr>Сектор</vt:lpstr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Любов – це небесна краплина, яку Боги додають до чаші життя, щоб зменшити її гіркоту. </vt:lpstr>
      <vt:lpstr>Любов робить неможливе можливим.                            Й Гете.</vt:lpstr>
      <vt:lpstr>ЗРОБИ ВСЕ ЩО МОЖЕШ, ЩОБ ЛЮДИ ВІДЧУВАЛИ, ЩО ЇХ ЛЮБЛЯТЬ</vt:lpstr>
      <vt:lpstr>БУДЬ ЩАСЛИВИМ!!!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10</cp:revision>
  <dcterms:created xsi:type="dcterms:W3CDTF">2017-04-06T17:42:04Z</dcterms:created>
  <dcterms:modified xsi:type="dcterms:W3CDTF">2019-11-27T10:19:44Z</dcterms:modified>
</cp:coreProperties>
</file>